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7"/>
  </p:notesMasterIdLst>
  <p:handoutMasterIdLst>
    <p:handoutMasterId r:id="rId8"/>
  </p:handoutMasterIdLst>
  <p:sldIdLst>
    <p:sldId id="257" r:id="rId2"/>
    <p:sldId id="319" r:id="rId3"/>
    <p:sldId id="261" r:id="rId4"/>
    <p:sldId id="321" r:id="rId5"/>
    <p:sldId id="320" r:id="rId6"/>
  </p:sldIdLst>
  <p:sldSz cx="12192000" cy="6858000"/>
  <p:notesSz cx="69850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ront Matter" id="{15202A74-163D-4B71-BBA8-E2FCD164262F}">
          <p14:sldIdLst>
            <p14:sldId id="257"/>
            <p14:sldId id="319"/>
            <p14:sldId id="261"/>
            <p14:sldId id="321"/>
            <p14:sldId id="320"/>
          </p14:sldIdLst>
        </p14:section>
        <p14:section name="Group Member 1" id="{0860697E-8C4A-43F9-A7C0-C435911657B2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iger, Lisa" initials="SL" lastIdx="12" clrIdx="0">
    <p:extLst>
      <p:ext uri="{19B8F6BF-5375-455C-9EA6-DF929625EA0E}">
        <p15:presenceInfo xmlns:p15="http://schemas.microsoft.com/office/powerpoint/2012/main" userId="S-1-5-21-789646760-1476149438-5522801-347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20" autoAdjust="0"/>
    <p:restoredTop sz="96395" autoAdjust="0"/>
  </p:normalViewPr>
  <p:slideViewPr>
    <p:cSldViewPr snapToGrid="0">
      <p:cViewPr varScale="1">
        <p:scale>
          <a:sx n="66" d="100"/>
          <a:sy n="66" d="100"/>
        </p:scale>
        <p:origin x="612" y="48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65" d="100"/>
          <a:sy n="65" d="100"/>
        </p:scale>
        <p:origin x="27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A2DDFC-DE1B-46AB-BA31-270500706915}" type="doc">
      <dgm:prSet loTypeId="urn:microsoft.com/office/officeart/2005/8/layout/cycle2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1EB4553-A5FF-4359-9DEB-FD37B3AD9C70}">
      <dgm:prSet phldrT="[Text]" custT="1"/>
      <dgm:spPr/>
      <dgm:t>
        <a:bodyPr/>
        <a:lstStyle/>
        <a:p>
          <a:r>
            <a:rPr lang="en-US" sz="1400" dirty="0">
              <a:solidFill>
                <a:schemeClr val="bg1"/>
              </a:solidFill>
            </a:rPr>
            <a:t>Plan</a:t>
          </a:r>
        </a:p>
      </dgm:t>
    </dgm:pt>
    <dgm:pt modelId="{5ADC057D-E878-4C8E-828E-247B39BB0086}" type="parTrans" cxnId="{2BCCD331-144B-4473-B7BC-92B6A4556E57}">
      <dgm:prSet/>
      <dgm:spPr/>
      <dgm:t>
        <a:bodyPr/>
        <a:lstStyle/>
        <a:p>
          <a:endParaRPr lang="en-US"/>
        </a:p>
      </dgm:t>
    </dgm:pt>
    <dgm:pt modelId="{4FBD64FA-983D-48F9-A9F7-B7AC1EC056EF}" type="sibTrans" cxnId="{2BCCD331-144B-4473-B7BC-92B6A4556E57}">
      <dgm:prSet/>
      <dgm:spPr/>
      <dgm:t>
        <a:bodyPr/>
        <a:lstStyle/>
        <a:p>
          <a:endParaRPr lang="en-US" dirty="0"/>
        </a:p>
      </dgm:t>
    </dgm:pt>
    <dgm:pt modelId="{89C74845-5A32-4749-9A29-0C124D817FC6}">
      <dgm:prSet phldrT="[Text]" custT="1"/>
      <dgm:spPr/>
      <dgm:t>
        <a:bodyPr/>
        <a:lstStyle/>
        <a:p>
          <a:r>
            <a:rPr lang="en-US" sz="1400" dirty="0">
              <a:solidFill>
                <a:schemeClr val="bg1"/>
              </a:solidFill>
            </a:rPr>
            <a:t>Develop</a:t>
          </a:r>
        </a:p>
      </dgm:t>
    </dgm:pt>
    <dgm:pt modelId="{CE7F448D-97A6-4C4A-902E-413845BEDF5D}" type="parTrans" cxnId="{CB485B12-0078-4E36-BAF5-8EBB681C7271}">
      <dgm:prSet/>
      <dgm:spPr/>
      <dgm:t>
        <a:bodyPr/>
        <a:lstStyle/>
        <a:p>
          <a:endParaRPr lang="en-US"/>
        </a:p>
      </dgm:t>
    </dgm:pt>
    <dgm:pt modelId="{29FB8A28-B373-41BB-993F-8F56DDCB6085}" type="sibTrans" cxnId="{CB485B12-0078-4E36-BAF5-8EBB681C7271}">
      <dgm:prSet/>
      <dgm:spPr/>
      <dgm:t>
        <a:bodyPr/>
        <a:lstStyle/>
        <a:p>
          <a:endParaRPr lang="en-US" dirty="0"/>
        </a:p>
      </dgm:t>
    </dgm:pt>
    <dgm:pt modelId="{DE60A3CE-01D4-4124-BCEB-838A7BD56AF4}">
      <dgm:prSet phldrT="[Text]" custT="1"/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Implement</a:t>
          </a:r>
        </a:p>
      </dgm:t>
    </dgm:pt>
    <dgm:pt modelId="{420A7138-5F5F-4680-BC06-94C959335A1B}" type="parTrans" cxnId="{18B44992-5418-4805-B45C-362CCD9877C4}">
      <dgm:prSet/>
      <dgm:spPr/>
      <dgm:t>
        <a:bodyPr/>
        <a:lstStyle/>
        <a:p>
          <a:endParaRPr lang="en-US"/>
        </a:p>
      </dgm:t>
    </dgm:pt>
    <dgm:pt modelId="{9B1F35B3-1CAE-4D3A-8087-6AEA01BD2563}" type="sibTrans" cxnId="{18B44992-5418-4805-B45C-362CCD9877C4}">
      <dgm:prSet/>
      <dgm:spPr/>
      <dgm:t>
        <a:bodyPr/>
        <a:lstStyle/>
        <a:p>
          <a:endParaRPr lang="en-US" dirty="0"/>
        </a:p>
      </dgm:t>
    </dgm:pt>
    <dgm:pt modelId="{80C59FCB-57BE-4600-A294-06BCBFBD6F1B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Monitor</a:t>
          </a:r>
        </a:p>
      </dgm:t>
    </dgm:pt>
    <dgm:pt modelId="{97B563BE-87E7-4970-A370-AE11004B41DA}" type="parTrans" cxnId="{B513550E-62B1-4065-A8DA-DB147DB7BFEA}">
      <dgm:prSet/>
      <dgm:spPr/>
      <dgm:t>
        <a:bodyPr/>
        <a:lstStyle/>
        <a:p>
          <a:endParaRPr lang="en-US"/>
        </a:p>
      </dgm:t>
    </dgm:pt>
    <dgm:pt modelId="{567A508C-D704-44BB-945E-5AA08CB1A61B}" type="sibTrans" cxnId="{B513550E-62B1-4065-A8DA-DB147DB7BFEA}">
      <dgm:prSet/>
      <dgm:spPr/>
      <dgm:t>
        <a:bodyPr/>
        <a:lstStyle/>
        <a:p>
          <a:endParaRPr lang="en-US" dirty="0"/>
        </a:p>
      </dgm:t>
    </dgm:pt>
    <dgm:pt modelId="{058E143C-904A-4C54-87A5-A8F9BE239BC2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Evaluate</a:t>
          </a:r>
        </a:p>
      </dgm:t>
    </dgm:pt>
    <dgm:pt modelId="{3C83920F-E7F4-4FD9-837C-241C067CE88B}" type="parTrans" cxnId="{7D2C082B-AE5A-4897-8659-87C85653D059}">
      <dgm:prSet/>
      <dgm:spPr/>
      <dgm:t>
        <a:bodyPr/>
        <a:lstStyle/>
        <a:p>
          <a:endParaRPr lang="en-US"/>
        </a:p>
      </dgm:t>
    </dgm:pt>
    <dgm:pt modelId="{D3CAEC8A-007B-420E-9EB7-CFAFFFB82ABB}" type="sibTrans" cxnId="{7D2C082B-AE5A-4897-8659-87C85653D059}">
      <dgm:prSet/>
      <dgm:spPr/>
      <dgm:t>
        <a:bodyPr/>
        <a:lstStyle/>
        <a:p>
          <a:endParaRPr lang="en-US" dirty="0"/>
        </a:p>
      </dgm:t>
    </dgm:pt>
    <dgm:pt modelId="{BB57CB2E-013D-4B9F-990B-96EA1933D1A7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Review and Revise</a:t>
          </a:r>
        </a:p>
      </dgm:t>
    </dgm:pt>
    <dgm:pt modelId="{04254D9C-DCC8-43EB-9674-84D673E53150}" type="parTrans" cxnId="{459A0A95-31D6-4A22-B960-E74F8F0028E6}">
      <dgm:prSet/>
      <dgm:spPr/>
      <dgm:t>
        <a:bodyPr/>
        <a:lstStyle/>
        <a:p>
          <a:endParaRPr lang="en-US"/>
        </a:p>
      </dgm:t>
    </dgm:pt>
    <dgm:pt modelId="{2D3981DF-637F-4338-93F5-CD2E6E170AA3}" type="sibTrans" cxnId="{459A0A95-31D6-4A22-B960-E74F8F0028E6}">
      <dgm:prSet/>
      <dgm:spPr/>
      <dgm:t>
        <a:bodyPr/>
        <a:lstStyle/>
        <a:p>
          <a:endParaRPr lang="en-US" dirty="0"/>
        </a:p>
      </dgm:t>
    </dgm:pt>
    <dgm:pt modelId="{31673011-48C0-4989-A4B5-1E459459797F}" type="pres">
      <dgm:prSet presAssocID="{6FA2DDFC-DE1B-46AB-BA31-270500706915}" presName="cycle" presStyleCnt="0">
        <dgm:presLayoutVars>
          <dgm:dir/>
          <dgm:resizeHandles val="exact"/>
        </dgm:presLayoutVars>
      </dgm:prSet>
      <dgm:spPr/>
    </dgm:pt>
    <dgm:pt modelId="{74D2B477-0C73-4B53-9809-80850A21AC31}" type="pres">
      <dgm:prSet presAssocID="{11EB4553-A5FF-4359-9DEB-FD37B3AD9C70}" presName="node" presStyleLbl="node1" presStyleIdx="0" presStyleCnt="6">
        <dgm:presLayoutVars>
          <dgm:bulletEnabled val="1"/>
        </dgm:presLayoutVars>
      </dgm:prSet>
      <dgm:spPr/>
    </dgm:pt>
    <dgm:pt modelId="{81E8F2C0-8DAB-4968-B764-2453374D05FD}" type="pres">
      <dgm:prSet presAssocID="{4FBD64FA-983D-48F9-A9F7-B7AC1EC056EF}" presName="sibTrans" presStyleLbl="sibTrans2D1" presStyleIdx="0" presStyleCnt="6"/>
      <dgm:spPr/>
    </dgm:pt>
    <dgm:pt modelId="{0E0A58E2-96CC-4A03-87BA-2A6B29979A46}" type="pres">
      <dgm:prSet presAssocID="{4FBD64FA-983D-48F9-A9F7-B7AC1EC056EF}" presName="connectorText" presStyleLbl="sibTrans2D1" presStyleIdx="0" presStyleCnt="6"/>
      <dgm:spPr/>
    </dgm:pt>
    <dgm:pt modelId="{6ED4C300-0577-4D45-AC7E-1E59397C988B}" type="pres">
      <dgm:prSet presAssocID="{89C74845-5A32-4749-9A29-0C124D817FC6}" presName="node" presStyleLbl="node1" presStyleIdx="1" presStyleCnt="6">
        <dgm:presLayoutVars>
          <dgm:bulletEnabled val="1"/>
        </dgm:presLayoutVars>
      </dgm:prSet>
      <dgm:spPr/>
    </dgm:pt>
    <dgm:pt modelId="{BF2F1BE4-A7B3-4AFF-892A-90589B171FA1}" type="pres">
      <dgm:prSet presAssocID="{29FB8A28-B373-41BB-993F-8F56DDCB6085}" presName="sibTrans" presStyleLbl="sibTrans2D1" presStyleIdx="1" presStyleCnt="6"/>
      <dgm:spPr/>
    </dgm:pt>
    <dgm:pt modelId="{5AAEC394-1368-4B3C-9246-F2F519848F1A}" type="pres">
      <dgm:prSet presAssocID="{29FB8A28-B373-41BB-993F-8F56DDCB6085}" presName="connectorText" presStyleLbl="sibTrans2D1" presStyleIdx="1" presStyleCnt="6"/>
      <dgm:spPr/>
    </dgm:pt>
    <dgm:pt modelId="{6481ECA7-C734-480D-B4C0-2466673B3264}" type="pres">
      <dgm:prSet presAssocID="{DE60A3CE-01D4-4124-BCEB-838A7BD56AF4}" presName="node" presStyleLbl="node1" presStyleIdx="2" presStyleCnt="6">
        <dgm:presLayoutVars>
          <dgm:bulletEnabled val="1"/>
        </dgm:presLayoutVars>
      </dgm:prSet>
      <dgm:spPr/>
    </dgm:pt>
    <dgm:pt modelId="{6DA50DA3-3E49-4DAF-B93B-DD3648A6BF73}" type="pres">
      <dgm:prSet presAssocID="{9B1F35B3-1CAE-4D3A-8087-6AEA01BD2563}" presName="sibTrans" presStyleLbl="sibTrans2D1" presStyleIdx="2" presStyleCnt="6"/>
      <dgm:spPr/>
    </dgm:pt>
    <dgm:pt modelId="{91CB9D5C-3806-408C-825D-0FF5D8596A5F}" type="pres">
      <dgm:prSet presAssocID="{9B1F35B3-1CAE-4D3A-8087-6AEA01BD2563}" presName="connectorText" presStyleLbl="sibTrans2D1" presStyleIdx="2" presStyleCnt="6"/>
      <dgm:spPr/>
    </dgm:pt>
    <dgm:pt modelId="{2C90EFD3-CDDD-480A-A3FD-6FD4C142E565}" type="pres">
      <dgm:prSet presAssocID="{80C59FCB-57BE-4600-A294-06BCBFBD6F1B}" presName="node" presStyleLbl="node1" presStyleIdx="3" presStyleCnt="6">
        <dgm:presLayoutVars>
          <dgm:bulletEnabled val="1"/>
        </dgm:presLayoutVars>
      </dgm:prSet>
      <dgm:spPr/>
    </dgm:pt>
    <dgm:pt modelId="{CC6051BE-0D5E-4020-8E0B-F6E9AD5D30CD}" type="pres">
      <dgm:prSet presAssocID="{567A508C-D704-44BB-945E-5AA08CB1A61B}" presName="sibTrans" presStyleLbl="sibTrans2D1" presStyleIdx="3" presStyleCnt="6"/>
      <dgm:spPr/>
    </dgm:pt>
    <dgm:pt modelId="{BCB362CD-158B-46A2-AFCB-8CC3A5913F89}" type="pres">
      <dgm:prSet presAssocID="{567A508C-D704-44BB-945E-5AA08CB1A61B}" presName="connectorText" presStyleLbl="sibTrans2D1" presStyleIdx="3" presStyleCnt="6"/>
      <dgm:spPr/>
    </dgm:pt>
    <dgm:pt modelId="{14CCD821-67A8-44E8-A2E0-FCBD53C037B1}" type="pres">
      <dgm:prSet presAssocID="{058E143C-904A-4C54-87A5-A8F9BE239BC2}" presName="node" presStyleLbl="node1" presStyleIdx="4" presStyleCnt="6">
        <dgm:presLayoutVars>
          <dgm:bulletEnabled val="1"/>
        </dgm:presLayoutVars>
      </dgm:prSet>
      <dgm:spPr/>
    </dgm:pt>
    <dgm:pt modelId="{989956BA-9228-48EF-9312-6DF0F91CD280}" type="pres">
      <dgm:prSet presAssocID="{D3CAEC8A-007B-420E-9EB7-CFAFFFB82ABB}" presName="sibTrans" presStyleLbl="sibTrans2D1" presStyleIdx="4" presStyleCnt="6"/>
      <dgm:spPr/>
    </dgm:pt>
    <dgm:pt modelId="{CB0A7CDE-0F94-4738-B674-3348F36D02D0}" type="pres">
      <dgm:prSet presAssocID="{D3CAEC8A-007B-420E-9EB7-CFAFFFB82ABB}" presName="connectorText" presStyleLbl="sibTrans2D1" presStyleIdx="4" presStyleCnt="6"/>
      <dgm:spPr/>
    </dgm:pt>
    <dgm:pt modelId="{2ED74080-C515-4651-BC36-DE50DE499A19}" type="pres">
      <dgm:prSet presAssocID="{BB57CB2E-013D-4B9F-990B-96EA1933D1A7}" presName="node" presStyleLbl="node1" presStyleIdx="5" presStyleCnt="6">
        <dgm:presLayoutVars>
          <dgm:bulletEnabled val="1"/>
        </dgm:presLayoutVars>
      </dgm:prSet>
      <dgm:spPr/>
    </dgm:pt>
    <dgm:pt modelId="{649EE2A2-7EDD-4F2D-9BC8-CD206811A706}" type="pres">
      <dgm:prSet presAssocID="{2D3981DF-637F-4338-93F5-CD2E6E170AA3}" presName="sibTrans" presStyleLbl="sibTrans2D1" presStyleIdx="5" presStyleCnt="6"/>
      <dgm:spPr/>
    </dgm:pt>
    <dgm:pt modelId="{DCEE8825-85B1-4B65-A904-9C1092C5CBB4}" type="pres">
      <dgm:prSet presAssocID="{2D3981DF-637F-4338-93F5-CD2E6E170AA3}" presName="connectorText" presStyleLbl="sibTrans2D1" presStyleIdx="5" presStyleCnt="6"/>
      <dgm:spPr/>
    </dgm:pt>
  </dgm:ptLst>
  <dgm:cxnLst>
    <dgm:cxn modelId="{B513550E-62B1-4065-A8DA-DB147DB7BFEA}" srcId="{6FA2DDFC-DE1B-46AB-BA31-270500706915}" destId="{80C59FCB-57BE-4600-A294-06BCBFBD6F1B}" srcOrd="3" destOrd="0" parTransId="{97B563BE-87E7-4970-A370-AE11004B41DA}" sibTransId="{567A508C-D704-44BB-945E-5AA08CB1A61B}"/>
    <dgm:cxn modelId="{2D854F11-D8FB-44BE-A01B-1E07F5A7B979}" type="presOf" srcId="{9B1F35B3-1CAE-4D3A-8087-6AEA01BD2563}" destId="{91CB9D5C-3806-408C-825D-0FF5D8596A5F}" srcOrd="1" destOrd="0" presId="urn:microsoft.com/office/officeart/2005/8/layout/cycle2"/>
    <dgm:cxn modelId="{CB485B12-0078-4E36-BAF5-8EBB681C7271}" srcId="{6FA2DDFC-DE1B-46AB-BA31-270500706915}" destId="{89C74845-5A32-4749-9A29-0C124D817FC6}" srcOrd="1" destOrd="0" parTransId="{CE7F448D-97A6-4C4A-902E-413845BEDF5D}" sibTransId="{29FB8A28-B373-41BB-993F-8F56DDCB6085}"/>
    <dgm:cxn modelId="{C5535A2A-0A43-4D80-8AC6-527BDC0F8DD9}" type="presOf" srcId="{11EB4553-A5FF-4359-9DEB-FD37B3AD9C70}" destId="{74D2B477-0C73-4B53-9809-80850A21AC31}" srcOrd="0" destOrd="0" presId="urn:microsoft.com/office/officeart/2005/8/layout/cycle2"/>
    <dgm:cxn modelId="{7D2C082B-AE5A-4897-8659-87C85653D059}" srcId="{6FA2DDFC-DE1B-46AB-BA31-270500706915}" destId="{058E143C-904A-4C54-87A5-A8F9BE239BC2}" srcOrd="4" destOrd="0" parTransId="{3C83920F-E7F4-4FD9-837C-241C067CE88B}" sibTransId="{D3CAEC8A-007B-420E-9EB7-CFAFFFB82ABB}"/>
    <dgm:cxn modelId="{2BCCD331-144B-4473-B7BC-92B6A4556E57}" srcId="{6FA2DDFC-DE1B-46AB-BA31-270500706915}" destId="{11EB4553-A5FF-4359-9DEB-FD37B3AD9C70}" srcOrd="0" destOrd="0" parTransId="{5ADC057D-E878-4C8E-828E-247B39BB0086}" sibTransId="{4FBD64FA-983D-48F9-A9F7-B7AC1EC056EF}"/>
    <dgm:cxn modelId="{4E508833-E7CA-4C97-977E-093E4B6C099D}" type="presOf" srcId="{D3CAEC8A-007B-420E-9EB7-CFAFFFB82ABB}" destId="{CB0A7CDE-0F94-4738-B674-3348F36D02D0}" srcOrd="1" destOrd="0" presId="urn:microsoft.com/office/officeart/2005/8/layout/cycle2"/>
    <dgm:cxn modelId="{23268E35-6946-491C-9522-8830837BC0AD}" type="presOf" srcId="{BB57CB2E-013D-4B9F-990B-96EA1933D1A7}" destId="{2ED74080-C515-4651-BC36-DE50DE499A19}" srcOrd="0" destOrd="0" presId="urn:microsoft.com/office/officeart/2005/8/layout/cycle2"/>
    <dgm:cxn modelId="{3825C836-38B4-42D6-A81D-8DA9E3508806}" type="presOf" srcId="{29FB8A28-B373-41BB-993F-8F56DDCB6085}" destId="{BF2F1BE4-A7B3-4AFF-892A-90589B171FA1}" srcOrd="0" destOrd="0" presId="urn:microsoft.com/office/officeart/2005/8/layout/cycle2"/>
    <dgm:cxn modelId="{8A86225B-0D1B-48E4-92A9-BCB57400906F}" type="presOf" srcId="{DE60A3CE-01D4-4124-BCEB-838A7BD56AF4}" destId="{6481ECA7-C734-480D-B4C0-2466673B3264}" srcOrd="0" destOrd="0" presId="urn:microsoft.com/office/officeart/2005/8/layout/cycle2"/>
    <dgm:cxn modelId="{05587D42-5380-4A7E-AD02-721FA19D797D}" type="presOf" srcId="{6FA2DDFC-DE1B-46AB-BA31-270500706915}" destId="{31673011-48C0-4989-A4B5-1E459459797F}" srcOrd="0" destOrd="0" presId="urn:microsoft.com/office/officeart/2005/8/layout/cycle2"/>
    <dgm:cxn modelId="{0DEC2F48-CD38-480A-82AD-2EA7F0347ACE}" type="presOf" srcId="{567A508C-D704-44BB-945E-5AA08CB1A61B}" destId="{CC6051BE-0D5E-4020-8E0B-F6E9AD5D30CD}" srcOrd="0" destOrd="0" presId="urn:microsoft.com/office/officeart/2005/8/layout/cycle2"/>
    <dgm:cxn modelId="{217D9149-70D8-4D55-B6D0-450967A6C6F7}" type="presOf" srcId="{9B1F35B3-1CAE-4D3A-8087-6AEA01BD2563}" destId="{6DA50DA3-3E49-4DAF-B93B-DD3648A6BF73}" srcOrd="0" destOrd="0" presId="urn:microsoft.com/office/officeart/2005/8/layout/cycle2"/>
    <dgm:cxn modelId="{35F9346A-2AD2-4D8C-B4F9-1398696E4376}" type="presOf" srcId="{D3CAEC8A-007B-420E-9EB7-CFAFFFB82ABB}" destId="{989956BA-9228-48EF-9312-6DF0F91CD280}" srcOrd="0" destOrd="0" presId="urn:microsoft.com/office/officeart/2005/8/layout/cycle2"/>
    <dgm:cxn modelId="{8904A073-012A-4A58-AABC-A5314D9C935D}" type="presOf" srcId="{4FBD64FA-983D-48F9-A9F7-B7AC1EC056EF}" destId="{0E0A58E2-96CC-4A03-87BA-2A6B29979A46}" srcOrd="1" destOrd="0" presId="urn:microsoft.com/office/officeart/2005/8/layout/cycle2"/>
    <dgm:cxn modelId="{3046755A-5AFA-420C-90B3-EF7D092FE701}" type="presOf" srcId="{4FBD64FA-983D-48F9-A9F7-B7AC1EC056EF}" destId="{81E8F2C0-8DAB-4968-B764-2453374D05FD}" srcOrd="0" destOrd="0" presId="urn:microsoft.com/office/officeart/2005/8/layout/cycle2"/>
    <dgm:cxn modelId="{D6D14984-5F8D-4FB2-BFB1-7666979ABB65}" type="presOf" srcId="{80C59FCB-57BE-4600-A294-06BCBFBD6F1B}" destId="{2C90EFD3-CDDD-480A-A3FD-6FD4C142E565}" srcOrd="0" destOrd="0" presId="urn:microsoft.com/office/officeart/2005/8/layout/cycle2"/>
    <dgm:cxn modelId="{18B44992-5418-4805-B45C-362CCD9877C4}" srcId="{6FA2DDFC-DE1B-46AB-BA31-270500706915}" destId="{DE60A3CE-01D4-4124-BCEB-838A7BD56AF4}" srcOrd="2" destOrd="0" parTransId="{420A7138-5F5F-4680-BC06-94C959335A1B}" sibTransId="{9B1F35B3-1CAE-4D3A-8087-6AEA01BD2563}"/>
    <dgm:cxn modelId="{20B24093-3FE8-4193-88D4-C3769E53EF36}" type="presOf" srcId="{058E143C-904A-4C54-87A5-A8F9BE239BC2}" destId="{14CCD821-67A8-44E8-A2E0-FCBD53C037B1}" srcOrd="0" destOrd="0" presId="urn:microsoft.com/office/officeart/2005/8/layout/cycle2"/>
    <dgm:cxn modelId="{459A0A95-31D6-4A22-B960-E74F8F0028E6}" srcId="{6FA2DDFC-DE1B-46AB-BA31-270500706915}" destId="{BB57CB2E-013D-4B9F-990B-96EA1933D1A7}" srcOrd="5" destOrd="0" parTransId="{04254D9C-DCC8-43EB-9674-84D673E53150}" sibTransId="{2D3981DF-637F-4338-93F5-CD2E6E170AA3}"/>
    <dgm:cxn modelId="{26786495-B403-4E91-8C23-44362B2F892C}" type="presOf" srcId="{567A508C-D704-44BB-945E-5AA08CB1A61B}" destId="{BCB362CD-158B-46A2-AFCB-8CC3A5913F89}" srcOrd="1" destOrd="0" presId="urn:microsoft.com/office/officeart/2005/8/layout/cycle2"/>
    <dgm:cxn modelId="{6E601CB2-7200-4D24-A421-B4DB9D4F6061}" type="presOf" srcId="{2D3981DF-637F-4338-93F5-CD2E6E170AA3}" destId="{649EE2A2-7EDD-4F2D-9BC8-CD206811A706}" srcOrd="0" destOrd="0" presId="urn:microsoft.com/office/officeart/2005/8/layout/cycle2"/>
    <dgm:cxn modelId="{A9AB80B8-166E-4DE6-B502-8BCBACEB6C02}" type="presOf" srcId="{2D3981DF-637F-4338-93F5-CD2E6E170AA3}" destId="{DCEE8825-85B1-4B65-A904-9C1092C5CBB4}" srcOrd="1" destOrd="0" presId="urn:microsoft.com/office/officeart/2005/8/layout/cycle2"/>
    <dgm:cxn modelId="{6533A2D7-3CCE-4AD1-A576-4F4E2C81B3CF}" type="presOf" srcId="{89C74845-5A32-4749-9A29-0C124D817FC6}" destId="{6ED4C300-0577-4D45-AC7E-1E59397C988B}" srcOrd="0" destOrd="0" presId="urn:microsoft.com/office/officeart/2005/8/layout/cycle2"/>
    <dgm:cxn modelId="{DEB799FB-DAFB-4743-92C4-842A66D81091}" type="presOf" srcId="{29FB8A28-B373-41BB-993F-8F56DDCB6085}" destId="{5AAEC394-1368-4B3C-9246-F2F519848F1A}" srcOrd="1" destOrd="0" presId="urn:microsoft.com/office/officeart/2005/8/layout/cycle2"/>
    <dgm:cxn modelId="{E007FDC1-AC35-405D-A611-13DE6E382CC5}" type="presParOf" srcId="{31673011-48C0-4989-A4B5-1E459459797F}" destId="{74D2B477-0C73-4B53-9809-80850A21AC31}" srcOrd="0" destOrd="0" presId="urn:microsoft.com/office/officeart/2005/8/layout/cycle2"/>
    <dgm:cxn modelId="{ED33D7EE-07A4-43C9-9EA0-5B71B701774A}" type="presParOf" srcId="{31673011-48C0-4989-A4B5-1E459459797F}" destId="{81E8F2C0-8DAB-4968-B764-2453374D05FD}" srcOrd="1" destOrd="0" presId="urn:microsoft.com/office/officeart/2005/8/layout/cycle2"/>
    <dgm:cxn modelId="{F851B53A-FB6F-4C2A-856F-7DD573D3E175}" type="presParOf" srcId="{81E8F2C0-8DAB-4968-B764-2453374D05FD}" destId="{0E0A58E2-96CC-4A03-87BA-2A6B29979A46}" srcOrd="0" destOrd="0" presId="urn:microsoft.com/office/officeart/2005/8/layout/cycle2"/>
    <dgm:cxn modelId="{44214F69-DE32-449C-85E2-091DD8DAEE96}" type="presParOf" srcId="{31673011-48C0-4989-A4B5-1E459459797F}" destId="{6ED4C300-0577-4D45-AC7E-1E59397C988B}" srcOrd="2" destOrd="0" presId="urn:microsoft.com/office/officeart/2005/8/layout/cycle2"/>
    <dgm:cxn modelId="{DA33D6BC-1701-4C17-8833-2E984DC541B7}" type="presParOf" srcId="{31673011-48C0-4989-A4B5-1E459459797F}" destId="{BF2F1BE4-A7B3-4AFF-892A-90589B171FA1}" srcOrd="3" destOrd="0" presId="urn:microsoft.com/office/officeart/2005/8/layout/cycle2"/>
    <dgm:cxn modelId="{575B5848-D0FE-4DBB-BA3C-B08690364943}" type="presParOf" srcId="{BF2F1BE4-A7B3-4AFF-892A-90589B171FA1}" destId="{5AAEC394-1368-4B3C-9246-F2F519848F1A}" srcOrd="0" destOrd="0" presId="urn:microsoft.com/office/officeart/2005/8/layout/cycle2"/>
    <dgm:cxn modelId="{0CAC3BE5-4B2A-4B8E-92C5-4E58A688E10E}" type="presParOf" srcId="{31673011-48C0-4989-A4B5-1E459459797F}" destId="{6481ECA7-C734-480D-B4C0-2466673B3264}" srcOrd="4" destOrd="0" presId="urn:microsoft.com/office/officeart/2005/8/layout/cycle2"/>
    <dgm:cxn modelId="{A073B3EB-6914-42EF-8F16-8457A842AFAB}" type="presParOf" srcId="{31673011-48C0-4989-A4B5-1E459459797F}" destId="{6DA50DA3-3E49-4DAF-B93B-DD3648A6BF73}" srcOrd="5" destOrd="0" presId="urn:microsoft.com/office/officeart/2005/8/layout/cycle2"/>
    <dgm:cxn modelId="{587EE4B6-7436-48CC-A9C3-5DA4E7D6745D}" type="presParOf" srcId="{6DA50DA3-3E49-4DAF-B93B-DD3648A6BF73}" destId="{91CB9D5C-3806-408C-825D-0FF5D8596A5F}" srcOrd="0" destOrd="0" presId="urn:microsoft.com/office/officeart/2005/8/layout/cycle2"/>
    <dgm:cxn modelId="{B47D49D3-0634-418A-88F2-670E7F278849}" type="presParOf" srcId="{31673011-48C0-4989-A4B5-1E459459797F}" destId="{2C90EFD3-CDDD-480A-A3FD-6FD4C142E565}" srcOrd="6" destOrd="0" presId="urn:microsoft.com/office/officeart/2005/8/layout/cycle2"/>
    <dgm:cxn modelId="{BDEE996E-C088-4A56-AF98-0F40594F465F}" type="presParOf" srcId="{31673011-48C0-4989-A4B5-1E459459797F}" destId="{CC6051BE-0D5E-4020-8E0B-F6E9AD5D30CD}" srcOrd="7" destOrd="0" presId="urn:microsoft.com/office/officeart/2005/8/layout/cycle2"/>
    <dgm:cxn modelId="{4D5C406F-B030-4499-B4D7-CF8FF96151C8}" type="presParOf" srcId="{CC6051BE-0D5E-4020-8E0B-F6E9AD5D30CD}" destId="{BCB362CD-158B-46A2-AFCB-8CC3A5913F89}" srcOrd="0" destOrd="0" presId="urn:microsoft.com/office/officeart/2005/8/layout/cycle2"/>
    <dgm:cxn modelId="{B1C5A3BB-AD71-496D-AB61-BEE26239AB81}" type="presParOf" srcId="{31673011-48C0-4989-A4B5-1E459459797F}" destId="{14CCD821-67A8-44E8-A2E0-FCBD53C037B1}" srcOrd="8" destOrd="0" presId="urn:microsoft.com/office/officeart/2005/8/layout/cycle2"/>
    <dgm:cxn modelId="{4206FF3C-4D52-4BC2-A26C-EC236390780E}" type="presParOf" srcId="{31673011-48C0-4989-A4B5-1E459459797F}" destId="{989956BA-9228-48EF-9312-6DF0F91CD280}" srcOrd="9" destOrd="0" presId="urn:microsoft.com/office/officeart/2005/8/layout/cycle2"/>
    <dgm:cxn modelId="{818488DF-D2D6-403B-9CCF-84D6022BF036}" type="presParOf" srcId="{989956BA-9228-48EF-9312-6DF0F91CD280}" destId="{CB0A7CDE-0F94-4738-B674-3348F36D02D0}" srcOrd="0" destOrd="0" presId="urn:microsoft.com/office/officeart/2005/8/layout/cycle2"/>
    <dgm:cxn modelId="{1E530734-BA02-4E75-9287-FB667C3F1A4D}" type="presParOf" srcId="{31673011-48C0-4989-A4B5-1E459459797F}" destId="{2ED74080-C515-4651-BC36-DE50DE499A19}" srcOrd="10" destOrd="0" presId="urn:microsoft.com/office/officeart/2005/8/layout/cycle2"/>
    <dgm:cxn modelId="{C716E412-95F2-4C2C-8CB2-C83CA8E2A433}" type="presParOf" srcId="{31673011-48C0-4989-A4B5-1E459459797F}" destId="{649EE2A2-7EDD-4F2D-9BC8-CD206811A706}" srcOrd="11" destOrd="0" presId="urn:microsoft.com/office/officeart/2005/8/layout/cycle2"/>
    <dgm:cxn modelId="{2859D08A-39D4-498E-992F-8EE698395469}" type="presParOf" srcId="{649EE2A2-7EDD-4F2D-9BC8-CD206811A706}" destId="{DCEE8825-85B1-4B65-A904-9C1092C5CBB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D2B477-0C73-4B53-9809-80850A21AC31}">
      <dsp:nvSpPr>
        <dsp:cNvPr id="0" name=""/>
        <dsp:cNvSpPr/>
      </dsp:nvSpPr>
      <dsp:spPr>
        <a:xfrm>
          <a:off x="3049039" y="416"/>
          <a:ext cx="1108421" cy="110842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Plan</a:t>
          </a:r>
        </a:p>
      </dsp:txBody>
      <dsp:txXfrm>
        <a:off x="3211363" y="162740"/>
        <a:ext cx="783773" cy="783773"/>
      </dsp:txXfrm>
    </dsp:sp>
    <dsp:sp modelId="{81E8F2C0-8DAB-4968-B764-2453374D05FD}">
      <dsp:nvSpPr>
        <dsp:cNvPr id="0" name=""/>
        <dsp:cNvSpPr/>
      </dsp:nvSpPr>
      <dsp:spPr>
        <a:xfrm rot="1800000">
          <a:off x="4169690" y="779965"/>
          <a:ext cx="295661" cy="3740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</dsp:txBody>
      <dsp:txXfrm>
        <a:off x="4175632" y="832609"/>
        <a:ext cx="206963" cy="224456"/>
      </dsp:txXfrm>
    </dsp:sp>
    <dsp:sp modelId="{6ED4C300-0577-4D45-AC7E-1E59397C988B}">
      <dsp:nvSpPr>
        <dsp:cNvPr id="0" name=""/>
        <dsp:cNvSpPr/>
      </dsp:nvSpPr>
      <dsp:spPr>
        <a:xfrm>
          <a:off x="4492074" y="833553"/>
          <a:ext cx="1108421" cy="1108421"/>
        </a:xfrm>
        <a:prstGeom prst="ellipse">
          <a:avLst/>
        </a:prstGeom>
        <a:solidFill>
          <a:schemeClr val="accent4">
            <a:hueOff val="1605321"/>
            <a:satOff val="-6133"/>
            <a:lumOff val="-6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Develop</a:t>
          </a:r>
        </a:p>
      </dsp:txBody>
      <dsp:txXfrm>
        <a:off x="4654398" y="995877"/>
        <a:ext cx="783773" cy="783773"/>
      </dsp:txXfrm>
    </dsp:sp>
    <dsp:sp modelId="{BF2F1BE4-A7B3-4AFF-892A-90589B171FA1}">
      <dsp:nvSpPr>
        <dsp:cNvPr id="0" name=""/>
        <dsp:cNvSpPr/>
      </dsp:nvSpPr>
      <dsp:spPr>
        <a:xfrm rot="5400000">
          <a:off x="4898454" y="2025487"/>
          <a:ext cx="295661" cy="3740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605321"/>
            <a:satOff val="-6133"/>
            <a:lumOff val="-62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</dsp:txBody>
      <dsp:txXfrm>
        <a:off x="4942803" y="2055956"/>
        <a:ext cx="206963" cy="224456"/>
      </dsp:txXfrm>
    </dsp:sp>
    <dsp:sp modelId="{6481ECA7-C734-480D-B4C0-2466673B3264}">
      <dsp:nvSpPr>
        <dsp:cNvPr id="0" name=""/>
        <dsp:cNvSpPr/>
      </dsp:nvSpPr>
      <dsp:spPr>
        <a:xfrm>
          <a:off x="4492074" y="2499827"/>
          <a:ext cx="1108421" cy="1108421"/>
        </a:xfrm>
        <a:prstGeom prst="ellipse">
          <a:avLst/>
        </a:prstGeom>
        <a:solidFill>
          <a:schemeClr val="accent4">
            <a:hueOff val="3210641"/>
            <a:satOff val="-12267"/>
            <a:lumOff val="-12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Implement</a:t>
          </a:r>
        </a:p>
      </dsp:txBody>
      <dsp:txXfrm>
        <a:off x="4654398" y="2662151"/>
        <a:ext cx="783773" cy="783773"/>
      </dsp:txXfrm>
    </dsp:sp>
    <dsp:sp modelId="{6DA50DA3-3E49-4DAF-B93B-DD3648A6BF73}">
      <dsp:nvSpPr>
        <dsp:cNvPr id="0" name=""/>
        <dsp:cNvSpPr/>
      </dsp:nvSpPr>
      <dsp:spPr>
        <a:xfrm rot="9000000">
          <a:off x="4184183" y="3279377"/>
          <a:ext cx="295661" cy="3740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3210641"/>
            <a:satOff val="-12267"/>
            <a:lumOff val="-12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</dsp:txBody>
      <dsp:txXfrm rot="10800000">
        <a:off x="4266939" y="3332021"/>
        <a:ext cx="206963" cy="224456"/>
      </dsp:txXfrm>
    </dsp:sp>
    <dsp:sp modelId="{2C90EFD3-CDDD-480A-A3FD-6FD4C142E565}">
      <dsp:nvSpPr>
        <dsp:cNvPr id="0" name=""/>
        <dsp:cNvSpPr/>
      </dsp:nvSpPr>
      <dsp:spPr>
        <a:xfrm>
          <a:off x="3049039" y="3332964"/>
          <a:ext cx="1108421" cy="1108421"/>
        </a:xfrm>
        <a:prstGeom prst="ellipse">
          <a:avLst/>
        </a:prstGeom>
        <a:solidFill>
          <a:schemeClr val="accent4">
            <a:hueOff val="4815962"/>
            <a:satOff val="-18400"/>
            <a:lumOff val="-1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Monitor</a:t>
          </a:r>
        </a:p>
      </dsp:txBody>
      <dsp:txXfrm>
        <a:off x="3211363" y="3495288"/>
        <a:ext cx="783773" cy="783773"/>
      </dsp:txXfrm>
    </dsp:sp>
    <dsp:sp modelId="{CC6051BE-0D5E-4020-8E0B-F6E9AD5D30CD}">
      <dsp:nvSpPr>
        <dsp:cNvPr id="0" name=""/>
        <dsp:cNvSpPr/>
      </dsp:nvSpPr>
      <dsp:spPr>
        <a:xfrm rot="12600000">
          <a:off x="2741147" y="3287744"/>
          <a:ext cx="295661" cy="3740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4815962"/>
            <a:satOff val="-18400"/>
            <a:lumOff val="-188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</dsp:txBody>
      <dsp:txXfrm rot="10800000">
        <a:off x="2823903" y="3384737"/>
        <a:ext cx="206963" cy="224456"/>
      </dsp:txXfrm>
    </dsp:sp>
    <dsp:sp modelId="{14CCD821-67A8-44E8-A2E0-FCBD53C037B1}">
      <dsp:nvSpPr>
        <dsp:cNvPr id="0" name=""/>
        <dsp:cNvSpPr/>
      </dsp:nvSpPr>
      <dsp:spPr>
        <a:xfrm>
          <a:off x="1606003" y="2499827"/>
          <a:ext cx="1108421" cy="1108421"/>
        </a:xfrm>
        <a:prstGeom prst="ellipse">
          <a:avLst/>
        </a:prstGeom>
        <a:solidFill>
          <a:schemeClr val="accent4">
            <a:hueOff val="6421283"/>
            <a:satOff val="-24534"/>
            <a:lumOff val="-2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Evaluate</a:t>
          </a:r>
        </a:p>
      </dsp:txBody>
      <dsp:txXfrm>
        <a:off x="1768327" y="2662151"/>
        <a:ext cx="783773" cy="783773"/>
      </dsp:txXfrm>
    </dsp:sp>
    <dsp:sp modelId="{989956BA-9228-48EF-9312-6DF0F91CD280}">
      <dsp:nvSpPr>
        <dsp:cNvPr id="0" name=""/>
        <dsp:cNvSpPr/>
      </dsp:nvSpPr>
      <dsp:spPr>
        <a:xfrm rot="16200000">
          <a:off x="2012383" y="2042223"/>
          <a:ext cx="295661" cy="3740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6421283"/>
            <a:satOff val="-24534"/>
            <a:lumOff val="-251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</dsp:txBody>
      <dsp:txXfrm>
        <a:off x="2056732" y="2161390"/>
        <a:ext cx="206963" cy="224456"/>
      </dsp:txXfrm>
    </dsp:sp>
    <dsp:sp modelId="{2ED74080-C515-4651-BC36-DE50DE499A19}">
      <dsp:nvSpPr>
        <dsp:cNvPr id="0" name=""/>
        <dsp:cNvSpPr/>
      </dsp:nvSpPr>
      <dsp:spPr>
        <a:xfrm>
          <a:off x="1606003" y="833553"/>
          <a:ext cx="1108421" cy="1108421"/>
        </a:xfrm>
        <a:prstGeom prst="ellipse">
          <a:avLst/>
        </a:prstGeom>
        <a:solidFill>
          <a:schemeClr val="accent4">
            <a:hueOff val="8026603"/>
            <a:satOff val="-30667"/>
            <a:lumOff val="-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Review and Revise</a:t>
          </a:r>
        </a:p>
      </dsp:txBody>
      <dsp:txXfrm>
        <a:off x="1768327" y="995877"/>
        <a:ext cx="783773" cy="783773"/>
      </dsp:txXfrm>
    </dsp:sp>
    <dsp:sp modelId="{649EE2A2-7EDD-4F2D-9BC8-CD206811A706}">
      <dsp:nvSpPr>
        <dsp:cNvPr id="0" name=""/>
        <dsp:cNvSpPr/>
      </dsp:nvSpPr>
      <dsp:spPr>
        <a:xfrm rot="19800000">
          <a:off x="2726654" y="788333"/>
          <a:ext cx="295661" cy="3740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8026603"/>
            <a:satOff val="-30667"/>
            <a:lumOff val="-31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</dsp:txBody>
      <dsp:txXfrm>
        <a:off x="2732596" y="885326"/>
        <a:ext cx="206963" cy="2244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70ADFEDF-FECD-4BA8-A567-5E7B8D7B4421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0922AABF-B29C-4B99-913A-652A49EFFA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131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E3775AAE-0936-40B9-ACF9-A981EEF95D23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1"/>
            <a:ext cx="5588000" cy="3655457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B37B1F30-39B2-4CE2-8EF3-91F3179569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242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designed this template so that each member of the project team has a set of slides with its own theme. Members, here’s how you add a new slide to just your set: </a:t>
            </a:r>
          </a:p>
          <a:p>
            <a:br>
              <a:rPr lang="en-US" dirty="0"/>
            </a:br>
            <a:r>
              <a:rPr lang="en-US" dirty="0"/>
              <a:t>Mark where you want to add the slide: Select an existing one in the Thumbnails pane, click the New Slide button, then choose a layout. The new slide gets the same theme as the other slides in your set. </a:t>
            </a:r>
          </a:p>
          <a:p>
            <a:endParaRPr lang="en-US" dirty="0"/>
          </a:p>
          <a:p>
            <a:r>
              <a:rPr lang="en-US" dirty="0"/>
              <a:t>Careful! Don’t annoy your fellow presenters by accidentally changing their themes. That can happen if you choose a different theme from the Design tab, which changes all of the slides in the presentation to that look.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854613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en-US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512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D5814-23FC-4667-BA2C-442A0AE9888C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84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5DDA-EB1A-4163-B743-16511A5948D5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39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C35F-F6F9-40C4-B214-0664AFFA99B1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36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A598-1C54-49FD-82A3-CEFBE7E66968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995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F7B3-313B-4B43-962A-6F5625178718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30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C6096-31C6-4460-9C29-94557305AD95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36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064B-5D8D-41DB-A209-CA8DE727EF73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1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D5D8-3D20-439C-AAA0-76649CECD8A3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84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877B566A-4D08-4BEA-9ACE-D942338070B4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95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2049-6C67-4122-888C-8252F376FEC6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39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598B-BB59-4C7A-815E-115C642C0951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91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3538C-E61C-44ED-BFF4-F74E6BEBDAA8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2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608D-29BB-4CBE-ABE1-A4984F5A3731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23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6708-6ADF-49F1-B2EA-797B35FED95E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95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3F0E-8D12-4EBA-A576-D588F138A36F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31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8347B-4F4E-4B1D-9DED-D9839C2B21D5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840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5060-1312-4165-A965-5E3C1B7F7B1C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70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DF754-75A7-470B-B533-5878B3557B17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286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Livingston Public School </a:t>
            </a:r>
            <a:br>
              <a:rPr lang="en-US" sz="3600" dirty="0"/>
            </a:br>
            <a:r>
              <a:rPr lang="en-US" sz="3600" dirty="0"/>
              <a:t>2019 Curriculum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406396"/>
            <a:ext cx="8144134" cy="1117687"/>
          </a:xfrm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Presented by: Marybeth Kopacz and Natalie Topylko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November 18, 2019</a:t>
            </a:r>
          </a:p>
        </p:txBody>
      </p:sp>
      <p:pic>
        <p:nvPicPr>
          <p:cNvPr id="4" name="Picture 3" descr="http://www.livingston.org/cms/lib9/NJ01000562/Centricity/Template/2/logos/burnethill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42" r="66429"/>
          <a:stretch>
            <a:fillRect/>
          </a:stretch>
        </p:blipFill>
        <p:spPr bwMode="auto">
          <a:xfrm>
            <a:off x="1235547" y="2608559"/>
            <a:ext cx="1754789" cy="16233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929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Curriculum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0" y="2735884"/>
            <a:ext cx="9613861" cy="359931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680320" y="2627819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Curricula should be “living documents”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are part of a continuous cycle:</a:t>
            </a:r>
          </a:p>
          <a:p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Needs Assessment/Plan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and Revise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01667432"/>
              </p:ext>
            </p:extLst>
          </p:nvPr>
        </p:nvGraphicFramePr>
        <p:xfrm>
          <a:off x="5221027" y="2202871"/>
          <a:ext cx="7206500" cy="44418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3144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Curriculum in LPS</a:t>
            </a:r>
            <a:br>
              <a:rPr lang="en-US" dirty="0"/>
            </a:br>
            <a:r>
              <a:rPr lang="en-US" dirty="0"/>
              <a:t>We Value…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266" y="2215230"/>
            <a:ext cx="11454938" cy="4601206"/>
          </a:xfrm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Student-centered, authentic learning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Social-emotional competencies and sub-competencies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Interdisciplinary connections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Integration of 21st century themes and skills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Future-ready skills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Alignment to current NJSLS academic standards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 perspectives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Engagement, differentiation, and choice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Meaningful, purposeful assessments</a:t>
            </a:r>
          </a:p>
          <a:p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301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Highlights of our Accomplishments in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660073"/>
            <a:ext cx="9613861" cy="3276115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105 completed projects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101 revisions and 4 new course documents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Holocaust and Amistad embedded content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learning - e.g. Humanities courses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 Seminar and Research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Senior Internship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Dual enrollment courses</a:t>
            </a:r>
          </a:p>
        </p:txBody>
      </p:sp>
    </p:spTree>
    <p:extLst>
      <p:ext uri="{BB962C8B-B14F-4D97-AF65-F5344CB8AC3E}">
        <p14:creationId xmlns:p14="http://schemas.microsoft.com/office/powerpoint/2010/main" val="226714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541" y="2685448"/>
            <a:ext cx="10578918" cy="3564409"/>
          </a:xfrm>
        </p:spPr>
        <p:txBody>
          <a:bodyPr>
            <a:normAutofit lnSpcReduction="1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Continue to ensure Future-Ready practices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Standards: </a:t>
            </a:r>
          </a:p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Technology</a:t>
            </a:r>
          </a:p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LGBTQIA+</a:t>
            </a:r>
          </a:p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Social Studies</a:t>
            </a:r>
          </a:p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Health and Physical Education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Horizontal and vertical articulation within and across content areas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Continuous cycle of reflection, revision, and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308251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1895</TotalTime>
  <Words>308</Words>
  <Application>Microsoft Office PowerPoint</Application>
  <PresentationFormat>Widescreen</PresentationFormat>
  <Paragraphs>53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</vt:lpstr>
      <vt:lpstr>1_Berlin</vt:lpstr>
      <vt:lpstr>Livingston Public School  2019 Curriculum Update</vt:lpstr>
      <vt:lpstr>The Curriculum Cycle</vt:lpstr>
      <vt:lpstr>Curriculum in LPS We Value…</vt:lpstr>
      <vt:lpstr>Highlights of our Accomplishments in 2019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</dc:title>
  <dc:creator>Kopacz, Marybeth</dc:creator>
  <cp:lastModifiedBy>Kopacz, Marybeth</cp:lastModifiedBy>
  <cp:revision>235</cp:revision>
  <cp:lastPrinted>2019-11-12T14:17:28Z</cp:lastPrinted>
  <dcterms:created xsi:type="dcterms:W3CDTF">2014-04-17T23:07:25Z</dcterms:created>
  <dcterms:modified xsi:type="dcterms:W3CDTF">2019-11-14T20:38:15Z</dcterms:modified>
</cp:coreProperties>
</file>